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1" r:id="rId13"/>
    <p:sldId id="272" r:id="rId14"/>
    <p:sldId id="265" r:id="rId15"/>
    <p:sldId id="269" r:id="rId16"/>
    <p:sldId id="270" r:id="rId17"/>
    <p:sldId id="266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8;&#1088;&#1080;&#1085;&#1072;\Desktop\&#1087;&#1088;&#1086;&#1077;&#1082;&#1090;\&#1088;&#1072;&#1096;&#1080;&#1085;&#107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&#1048;&#1088;&#1080;&#1085;&#1072;\Desktop\&#1087;&#1088;&#1086;&#1077;&#1082;&#1090;\&#1088;&#1072;&#1096;&#1080;&#1085;&#1072;%202.mp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6.wav"/><Relationship Id="rId7" Type="http://schemas.openxmlformats.org/officeDocument/2006/relationships/image" Target="../media/image31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8;&#1088;&#1080;&#1085;&#1072;\Desktop\&#1087;&#1088;&#1086;&#1077;&#1082;&#1090;\&#1087;&#1091;&#1090;&#1100;%20&#1082;%20&#1087;&#1088;&#1072;&#1095;&#1077;&#1095;&#1085;&#1086;&#1081;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24.wav"/><Relationship Id="rId7" Type="http://schemas.openxmlformats.org/officeDocument/2006/relationships/image" Target="../media/image43.jpeg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audio" Target="../media/audio25.wav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«Востребованные профессии»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140968"/>
            <a:ext cx="7920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3140968"/>
            <a:ext cx="7920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Повар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18002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5867980"/>
            <a:ext cx="1368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Кастелянша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805264"/>
            <a:ext cx="13681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Почтальон</a:t>
            </a:r>
            <a:endParaRPr lang="ru-RU" dirty="0"/>
          </a:p>
        </p:txBody>
      </p:sp>
      <p:pic>
        <p:nvPicPr>
          <p:cNvPr id="8" name="Picture 2" descr="Врач и стетоскоп — Все для детского сада"/>
          <p:cNvPicPr>
            <a:picLocks noChangeAspect="1" noChangeArrowheads="1"/>
          </p:cNvPicPr>
          <p:nvPr/>
        </p:nvPicPr>
        <p:blipFill>
          <a:blip r:embed="rId2" cstate="print"/>
          <a:srcRect r="49916" b="9718"/>
          <a:stretch>
            <a:fillRect/>
          </a:stretch>
        </p:blipFill>
        <p:spPr bwMode="auto">
          <a:xfrm>
            <a:off x="251520" y="1693306"/>
            <a:ext cx="1008112" cy="12811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2" descr="Профессия повар — картинка для детей — Все для детского сада"/>
          <p:cNvPicPr>
            <a:picLocks noChangeAspect="1" noChangeArrowheads="1"/>
          </p:cNvPicPr>
          <p:nvPr/>
        </p:nvPicPr>
        <p:blipFill>
          <a:blip r:embed="rId3" cstate="print"/>
          <a:srcRect l="9382" t="7658" r="13681" b="16047"/>
          <a:stretch>
            <a:fillRect/>
          </a:stretch>
        </p:blipFill>
        <p:spPr bwMode="auto">
          <a:xfrm>
            <a:off x="6804248" y="1662170"/>
            <a:ext cx="936104" cy="1369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18748"/>
            <a:ext cx="1368152" cy="174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 descr="Библиотекарь картинки - 72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5" cstate="print"/>
          <a:srcRect b="8747"/>
          <a:stretch>
            <a:fillRect/>
          </a:stretch>
        </p:blipFill>
        <p:spPr bwMode="auto">
          <a:xfrm>
            <a:off x="3275856" y="1844824"/>
            <a:ext cx="2520280" cy="2481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1800200" cy="1881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Почтальон </a:t>
            </a:r>
            <a:endParaRPr lang="ru-RU" dirty="0"/>
          </a:p>
        </p:txBody>
      </p:sp>
      <p:sp>
        <p:nvSpPr>
          <p:cNvPr id="24578" name="AutoShape 2" descr="ПОЧТАЛЬОН - КЕМ СТАТЬ? МАЛЫШИ В МИРЕ ПРОФЕССИЙ - Каталог статей - САЙТ ДЛЯ  ВОСПИТАТЕЛЕЙ И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16554"/>
            <a:ext cx="3816424" cy="4860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 l="6074" t="9410"/>
          <a:stretch>
            <a:fillRect/>
          </a:stretch>
        </p:blipFill>
        <p:spPr bwMode="auto">
          <a:xfrm>
            <a:off x="4355976" y="2564904"/>
            <a:ext cx="4680520" cy="308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467544" y="1988840"/>
            <a:ext cx="936104" cy="936104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100392" y="5877272"/>
            <a:ext cx="748531" cy="74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проект\рашина.jpg"/>
          <p:cNvPicPr>
            <a:picLocks noChangeAspect="1" noChangeArrowheads="1"/>
          </p:cNvPicPr>
          <p:nvPr/>
        </p:nvPicPr>
        <p:blipFill>
          <a:blip r:embed="rId2" cstate="print"/>
          <a:srcRect t="25485"/>
          <a:stretch>
            <a:fillRect/>
          </a:stretch>
        </p:blipFill>
        <p:spPr bwMode="auto">
          <a:xfrm>
            <a:off x="1835696" y="1023018"/>
            <a:ext cx="5472608" cy="54371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260648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</a:rPr>
              <a:t>Гость группы Рашина О.В. 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Виртуальная экскурсия на почту </a:t>
            </a:r>
            <a:endParaRPr lang="ru-RU" dirty="0"/>
          </a:p>
        </p:txBody>
      </p:sp>
      <p:pic>
        <p:nvPicPr>
          <p:cNvPr id="5" name="раши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28517" r="28137"/>
          <a:stretch>
            <a:fillRect/>
          </a:stretch>
        </p:blipFill>
        <p:spPr>
          <a:xfrm>
            <a:off x="3203847" y="1556792"/>
            <a:ext cx="2954793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почтальон </a:t>
            </a:r>
            <a:endParaRPr lang="ru-RU" dirty="0"/>
          </a:p>
        </p:txBody>
      </p:sp>
      <p:pic>
        <p:nvPicPr>
          <p:cNvPr id="3" name="рашина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29348" r="29348"/>
          <a:stretch>
            <a:fillRect/>
          </a:stretch>
        </p:blipFill>
        <p:spPr>
          <a:xfrm>
            <a:off x="3275856" y="1610798"/>
            <a:ext cx="2736304" cy="4968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Библиотекарь</a:t>
            </a:r>
            <a:endParaRPr lang="ru-RU" dirty="0"/>
          </a:p>
        </p:txBody>
      </p:sp>
      <p:pic>
        <p:nvPicPr>
          <p:cNvPr id="23554" name="Picture 2" descr="Библиотекарь картинки - 72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5" cstate="print"/>
          <a:srcRect b="8747"/>
          <a:stretch>
            <a:fillRect/>
          </a:stretch>
        </p:blipFill>
        <p:spPr bwMode="auto">
          <a:xfrm>
            <a:off x="251520" y="1772816"/>
            <a:ext cx="4680520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 l="27592" r="20515" b="10870"/>
          <a:stretch>
            <a:fillRect/>
          </a:stretch>
        </p:blipFill>
        <p:spPr bwMode="auto">
          <a:xfrm>
            <a:off x="5436095" y="1700808"/>
            <a:ext cx="3613463" cy="46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1274366" cy="1274366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5652120" y="5661248"/>
            <a:ext cx="698302" cy="69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857250"/>
            <a:ext cx="8448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698301" cy="698301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3995936" y="458112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466725"/>
            <a:ext cx="89058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67544" y="5301208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Кастелянша</a:t>
            </a:r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74039"/>
            <a:ext cx="4680520" cy="4890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635896" y="5229200"/>
            <a:ext cx="1130350" cy="113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уть к прачечн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28125" r="26875"/>
          <a:stretch>
            <a:fillRect/>
          </a:stretch>
        </p:blipFill>
        <p:spPr>
          <a:xfrm>
            <a:off x="3131840" y="908720"/>
            <a:ext cx="3456384" cy="5760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</a:rPr>
              <a:t>Виртуальная экскурсия на прачечную 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чеч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32656"/>
            <a:ext cx="4803998" cy="6405331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6948264" y="5949280"/>
            <a:ext cx="698301" cy="69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</a:t>
            </a:r>
            <a:endParaRPr lang="ru-RU" dirty="0"/>
          </a:p>
        </p:txBody>
      </p:sp>
      <p:pic>
        <p:nvPicPr>
          <p:cNvPr id="1026" name="Picture 2" descr="Врач и стетоскоп — Все для детского сада"/>
          <p:cNvPicPr>
            <a:picLocks noChangeAspect="1" noChangeArrowheads="1"/>
          </p:cNvPicPr>
          <p:nvPr/>
        </p:nvPicPr>
        <p:blipFill>
          <a:blip r:embed="rId5" cstate="print"/>
          <a:srcRect r="49916" b="9718"/>
          <a:stretch>
            <a:fillRect/>
          </a:stretch>
        </p:blipFill>
        <p:spPr bwMode="auto">
          <a:xfrm>
            <a:off x="323528" y="1700808"/>
            <a:ext cx="3796356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Профессия Врач (медицинский работник). Лото для детей — скачать и  распечатать. Человек — Здоровье, гигиена. Профессии и труд.  «МААМ—картинки». Воспитателям детских садов, школьным учителям и педагогам  - Маам.ру"/>
          <p:cNvPicPr>
            <a:picLocks noChangeAspect="1" noChangeArrowheads="1"/>
          </p:cNvPicPr>
          <p:nvPr/>
        </p:nvPicPr>
        <p:blipFill>
          <a:blip r:embed="rId6" cstate="print"/>
          <a:srcRect l="35524" t="7958" r="4801" b="8485"/>
          <a:stretch>
            <a:fillRect/>
          </a:stretch>
        </p:blipFill>
        <p:spPr bwMode="auto">
          <a:xfrm>
            <a:off x="4427984" y="1916832"/>
            <a:ext cx="4464496" cy="4399034"/>
          </a:xfrm>
          <a:prstGeom prst="rect">
            <a:avLst/>
          </a:prstGeom>
          <a:noFill/>
        </p:spPr>
      </p:pic>
      <p:pic>
        <p:nvPicPr>
          <p:cNvPr id="7" name="Врач">
            <a:hlinkClick r:id="" action="ppaction://media"/>
          </p:cNvPr>
          <p:cNvPicPr>
            <a:picLocks noRot="1" noChangeAspect="1"/>
          </p:cNvPicPr>
          <p:nvPr>
            <a:wavAudioFile r:embed="rId1" name="Врач"/>
          </p:nvPr>
        </p:nvPicPr>
        <p:blipFill>
          <a:blip r:embed="rId7" cstate="print"/>
          <a:stretch>
            <a:fillRect/>
          </a:stretch>
        </p:blipFill>
        <p:spPr>
          <a:xfrm>
            <a:off x="467544" y="1916832"/>
            <a:ext cx="914326" cy="91432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4211960" y="1556792"/>
            <a:ext cx="698302" cy="698302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8316416" y="5589240"/>
            <a:ext cx="626293" cy="62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9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Чудо-техника</a:t>
            </a:r>
            <a:endParaRPr lang="ru-RU" dirty="0"/>
          </a:p>
        </p:txBody>
      </p:sp>
      <p:pic>
        <p:nvPicPr>
          <p:cNvPr id="3" name="Рисунок 2" descr="машинка стиральная.jpg"/>
          <p:cNvPicPr>
            <a:picLocks noChangeAspect="1"/>
          </p:cNvPicPr>
          <p:nvPr/>
        </p:nvPicPr>
        <p:blipFill>
          <a:blip r:embed="rId6" cstate="print"/>
          <a:srcRect l="9838" t="58400" r="18500" b="1701"/>
          <a:stretch>
            <a:fillRect/>
          </a:stretch>
        </p:blipFill>
        <p:spPr>
          <a:xfrm>
            <a:off x="683568" y="4365104"/>
            <a:ext cx="5869160" cy="2450858"/>
          </a:xfrm>
          <a:prstGeom prst="rect">
            <a:avLst/>
          </a:prstGeom>
        </p:spPr>
      </p:pic>
      <p:pic>
        <p:nvPicPr>
          <p:cNvPr id="4" name="Рисунок 3" descr="гладильная доска.jpg"/>
          <p:cNvPicPr>
            <a:picLocks noChangeAspect="1"/>
          </p:cNvPicPr>
          <p:nvPr/>
        </p:nvPicPr>
        <p:blipFill>
          <a:blip r:embed="rId7" cstate="print"/>
          <a:srcRect t="41600" b="10101"/>
          <a:stretch>
            <a:fillRect/>
          </a:stretch>
        </p:blipFill>
        <p:spPr>
          <a:xfrm>
            <a:off x="35496" y="1628800"/>
            <a:ext cx="4104456" cy="2643233"/>
          </a:xfrm>
          <a:prstGeom prst="rect">
            <a:avLst/>
          </a:prstGeom>
        </p:spPr>
      </p:pic>
      <p:pic>
        <p:nvPicPr>
          <p:cNvPr id="5" name="Рисунок 4" descr="сушилки.jpg"/>
          <p:cNvPicPr>
            <a:picLocks noChangeAspect="1"/>
          </p:cNvPicPr>
          <p:nvPr/>
        </p:nvPicPr>
        <p:blipFill>
          <a:blip r:embed="rId8" cstate="print"/>
          <a:srcRect l="26200" t="37400" r="19201" b="10101"/>
          <a:stretch>
            <a:fillRect/>
          </a:stretch>
        </p:blipFill>
        <p:spPr>
          <a:xfrm>
            <a:off x="6588224" y="1772816"/>
            <a:ext cx="2376264" cy="304649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 cstate="print"/>
          <a:stretch>
            <a:fillRect/>
          </a:stretch>
        </p:blipFill>
        <p:spPr>
          <a:xfrm>
            <a:off x="5796136" y="6231707"/>
            <a:ext cx="626293" cy="626293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6660232" y="4293096"/>
            <a:ext cx="482277" cy="482277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3491880" y="3717032"/>
            <a:ext cx="460499" cy="460499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4" name="Записанный звук"/>
          </p:nvPr>
        </p:nvPicPr>
        <p:blipFill>
          <a:blip r:embed="rId10" cstate="print"/>
          <a:stretch>
            <a:fillRect/>
          </a:stretch>
        </p:blipFill>
        <p:spPr>
          <a:xfrm>
            <a:off x="179512" y="3861048"/>
            <a:ext cx="410270" cy="41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Гость группы Рогачева Н.А.</a:t>
            </a:r>
            <a:br>
              <a:rPr lang="ru-RU" dirty="0" smtClean="0"/>
            </a:br>
            <a:r>
              <a:rPr lang="ru-RU" dirty="0" smtClean="0"/>
              <a:t>Профессия медицинская сестра</a:t>
            </a:r>
            <a:endParaRPr lang="ru-RU" dirty="0"/>
          </a:p>
        </p:txBody>
      </p:sp>
      <p:pic>
        <p:nvPicPr>
          <p:cNvPr id="3" name="Рисунок 2" descr="Открыть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9000"/>
            <a:ext cx="32076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ткрыть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088232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ткрыть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63080"/>
            <a:ext cx="2016224" cy="1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323850"/>
            <a:ext cx="84486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211960" y="5805264"/>
            <a:ext cx="626294" cy="62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352425"/>
            <a:ext cx="75533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995936" y="5733256"/>
            <a:ext cx="626294" cy="62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47663"/>
            <a:ext cx="75438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355976" y="5877272"/>
            <a:ext cx="410269" cy="410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Повар </a:t>
            </a:r>
            <a:endParaRPr lang="ru-RU" dirty="0"/>
          </a:p>
        </p:txBody>
      </p:sp>
      <p:pic>
        <p:nvPicPr>
          <p:cNvPr id="19458" name="Picture 2" descr="Профессия повар — картинка для детей — Все для детского сада"/>
          <p:cNvPicPr>
            <a:picLocks noChangeAspect="1" noChangeArrowheads="1"/>
          </p:cNvPicPr>
          <p:nvPr/>
        </p:nvPicPr>
        <p:blipFill>
          <a:blip r:embed="rId4" cstate="print"/>
          <a:srcRect l="9382" t="7658" r="13681" b="16047"/>
          <a:stretch>
            <a:fillRect/>
          </a:stretch>
        </p:blipFill>
        <p:spPr bwMode="auto">
          <a:xfrm>
            <a:off x="755575" y="1772816"/>
            <a:ext cx="3198355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460" name="AutoShape 4" descr="Тема недели: «Мой любимый детский сад. Труд повар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повар.jpg"/>
          <p:cNvPicPr>
            <a:picLocks noChangeAspect="1"/>
          </p:cNvPicPr>
          <p:nvPr/>
        </p:nvPicPr>
        <p:blipFill>
          <a:blip r:embed="rId5" cstate="print"/>
          <a:srcRect l="34828" t="6896" r="4345" b="3448"/>
          <a:stretch>
            <a:fillRect/>
          </a:stretch>
        </p:blipFill>
        <p:spPr>
          <a:xfrm>
            <a:off x="4211960" y="2060848"/>
            <a:ext cx="4536504" cy="3744416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27584" y="1916832"/>
            <a:ext cx="720080" cy="72008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4283968" y="5827043"/>
            <a:ext cx="986333" cy="98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19088"/>
            <a:ext cx="84582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467544" y="188640"/>
            <a:ext cx="914326" cy="91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50" y="476250"/>
            <a:ext cx="8648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5148064" y="5517232"/>
            <a:ext cx="604515" cy="604515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323528" y="5567462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</TotalTime>
  <Words>35</Words>
  <Application>Microsoft Office PowerPoint</Application>
  <PresentationFormat>Экран (4:3)</PresentationFormat>
  <Paragraphs>17</Paragraphs>
  <Slides>20</Slides>
  <Notes>0</Notes>
  <HiddenSlides>0</HiddenSlides>
  <MMClips>28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«Востребованные профессии»</vt:lpstr>
      <vt:lpstr>Врач</vt:lpstr>
      <vt:lpstr>Гость группы Рогачева Н.А. Профессия медицинская сестра</vt:lpstr>
      <vt:lpstr>Слайд 4</vt:lpstr>
      <vt:lpstr>Слайд 5</vt:lpstr>
      <vt:lpstr>Слайд 6</vt:lpstr>
      <vt:lpstr>Повар </vt:lpstr>
      <vt:lpstr>Слайд 8</vt:lpstr>
      <vt:lpstr>Слайд 9</vt:lpstr>
      <vt:lpstr>Почтальон </vt:lpstr>
      <vt:lpstr>Слайд 11</vt:lpstr>
      <vt:lpstr>Виртуальная экскурсия на почту </vt:lpstr>
      <vt:lpstr>Профессия почтальон </vt:lpstr>
      <vt:lpstr>Библиотекарь</vt:lpstr>
      <vt:lpstr>Слайд 15</vt:lpstr>
      <vt:lpstr>Слайд 16</vt:lpstr>
      <vt:lpstr>Кастелянша</vt:lpstr>
      <vt:lpstr>Слайд 18</vt:lpstr>
      <vt:lpstr>Слайд 19</vt:lpstr>
      <vt:lpstr>Чудо-техника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«Востребованные профессии»</dc:title>
  <dc:creator>Ирина</dc:creator>
  <cp:lastModifiedBy>Ирина</cp:lastModifiedBy>
  <cp:revision>36</cp:revision>
  <dcterms:created xsi:type="dcterms:W3CDTF">2022-12-03T15:09:25Z</dcterms:created>
  <dcterms:modified xsi:type="dcterms:W3CDTF">2022-12-05T07:08:58Z</dcterms:modified>
</cp:coreProperties>
</file>