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5qzzCgkl0K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8.pn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vfcgBH_Gs0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«Творческие профессии»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4869160"/>
            <a:ext cx="1296144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Дирижёр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933056"/>
            <a:ext cx="1296144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Актёр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6021288"/>
            <a:ext cx="1296144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Флорист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3717032"/>
            <a:ext cx="1296144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Ювелир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80312" y="6093296"/>
            <a:ext cx="1296144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</a:t>
            </a:r>
            <a:endParaRPr lang="ru-RU" dirty="0"/>
          </a:p>
        </p:txBody>
      </p:sp>
      <p:pic>
        <p:nvPicPr>
          <p:cNvPr id="13314" name="Picture 2" descr="карточка професий доктор юрист актер"/>
          <p:cNvPicPr>
            <a:picLocks noChangeAspect="1" noChangeArrowheads="1"/>
          </p:cNvPicPr>
          <p:nvPr/>
        </p:nvPicPr>
        <p:blipFill>
          <a:blip r:embed="rId2" cstate="print"/>
          <a:srcRect l="9767" t="3796" r="9660" b="29770"/>
          <a:stretch>
            <a:fillRect/>
          </a:stretch>
        </p:blipFill>
        <p:spPr bwMode="auto">
          <a:xfrm>
            <a:off x="107504" y="2185225"/>
            <a:ext cx="1512168" cy="16038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3590" y="2132856"/>
            <a:ext cx="1742306" cy="25196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077072"/>
            <a:ext cx="1748606" cy="1826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318" name="AutoShape 6" descr="Календарь профессий — Централизованная библиотечная система города Пс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076351"/>
            <a:ext cx="2088232" cy="14966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221088"/>
            <a:ext cx="1541879" cy="1711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Фотограф</a:t>
            </a:r>
            <a:endParaRPr lang="ru-RU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3630111" cy="40302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355976" y="5733256"/>
            <a:ext cx="626293" cy="626293"/>
          </a:xfrm>
          <a:prstGeom prst="rect">
            <a:avLst/>
          </a:prstGeom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692696"/>
            <a:ext cx="3440530" cy="576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Актёр</a:t>
            </a:r>
            <a:endParaRPr lang="ru-RU" dirty="0"/>
          </a:p>
        </p:txBody>
      </p:sp>
      <p:pic>
        <p:nvPicPr>
          <p:cNvPr id="3" name="Picture 2" descr="карточка професий доктор юрист актер"/>
          <p:cNvPicPr>
            <a:picLocks noChangeAspect="1" noChangeArrowheads="1"/>
          </p:cNvPicPr>
          <p:nvPr/>
        </p:nvPicPr>
        <p:blipFill>
          <a:blip r:embed="rId4" cstate="print"/>
          <a:srcRect l="9767" t="3796" r="9660" b="29770"/>
          <a:stretch>
            <a:fillRect/>
          </a:stretch>
        </p:blipFill>
        <p:spPr bwMode="auto">
          <a:xfrm>
            <a:off x="467544" y="2276872"/>
            <a:ext cx="3684752" cy="39080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3203848" y="5301208"/>
            <a:ext cx="770310" cy="770310"/>
          </a:xfrm>
          <a:prstGeom prst="rect">
            <a:avLst/>
          </a:prstGeom>
        </p:spPr>
      </p:pic>
      <p:pic>
        <p:nvPicPr>
          <p:cNvPr id="18434" name="Picture 2" descr="Установленные актеры в животном костюме льва слона волка. Ношение  эстрадного артиста аниматора детей ребенок дня рождения тематиче  Иллюстрация вектора - иллюстрации насчитывающей мило, ткань: 2087847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1840" y="3717032"/>
            <a:ext cx="4812160" cy="2406080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8388424" y="5877272"/>
            <a:ext cx="554285" cy="554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4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Дирижёр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3038450" cy="43940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3707904" y="5661248"/>
            <a:ext cx="986334" cy="986334"/>
          </a:xfrm>
          <a:prstGeom prst="rect">
            <a:avLst/>
          </a:prstGeom>
        </p:spPr>
      </p:pic>
      <p:pic>
        <p:nvPicPr>
          <p:cNvPr id="17410" name="Picture 2" descr="Дирижер и музыканты, играющие на скрипке, арфе и виолончели. | Бесплатно  вектор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89040"/>
            <a:ext cx="4320998" cy="2878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0728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www.youtube.com/watch?v=5qzzCgkl0Kg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Посмотрите совместно с ребёнком </a:t>
            </a:r>
            <a:r>
              <a:rPr lang="ru-RU" b="1" dirty="0" smtClean="0"/>
              <a:t>Оркестр с дирижёром Владимиром Спиваковым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1:02 (фрагмент)</a:t>
            </a:r>
          </a:p>
          <a:p>
            <a:r>
              <a:rPr lang="ru-RU" dirty="0" smtClean="0"/>
              <a:t>1:28 (фрагмент)</a:t>
            </a:r>
          </a:p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429000"/>
            <a:ext cx="65024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Флорист</a:t>
            </a:r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3764830" cy="39319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499992" y="5229200"/>
            <a:ext cx="914325" cy="91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игры «Назови цветок»</a:t>
            </a:r>
            <a:endParaRPr lang="ru-RU" dirty="0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6948264" y="1196752"/>
            <a:ext cx="842317" cy="842317"/>
          </a:xfrm>
          <a:prstGeom prst="rect">
            <a:avLst/>
          </a:prstGeom>
        </p:spPr>
      </p:pic>
      <p:pic>
        <p:nvPicPr>
          <p:cNvPr id="20482" name="Picture 2" descr="Развивающая игра «Назови одним словом» | МАМА И МАЛЫШ | Книжные стенды,  Цветы, Дошкольные проекты"/>
          <p:cNvPicPr>
            <a:picLocks noChangeAspect="1" noChangeArrowheads="1"/>
          </p:cNvPicPr>
          <p:nvPr/>
        </p:nvPicPr>
        <p:blipFill>
          <a:blip r:embed="rId4" cstate="print"/>
          <a:srcRect b="33663"/>
          <a:stretch>
            <a:fillRect/>
          </a:stretch>
        </p:blipFill>
        <p:spPr bwMode="auto">
          <a:xfrm>
            <a:off x="1403648" y="2492896"/>
            <a:ext cx="4057650" cy="3816424"/>
          </a:xfrm>
          <a:prstGeom prst="rect">
            <a:avLst/>
          </a:prstGeom>
          <a:noFill/>
        </p:spPr>
      </p:pic>
      <p:pic>
        <p:nvPicPr>
          <p:cNvPr id="20484" name="Picture 4" descr="Развивающая игра «Назови одним словом» | МАМА И МАЛЫШ | Книжные стенды,  Цветы, Дошкольные проекты"/>
          <p:cNvPicPr>
            <a:picLocks noChangeAspect="1" noChangeArrowheads="1"/>
          </p:cNvPicPr>
          <p:nvPr/>
        </p:nvPicPr>
        <p:blipFill>
          <a:blip r:embed="rId4" cstate="print"/>
          <a:srcRect l="1775" t="67112" r="52085" b="1597"/>
          <a:stretch>
            <a:fillRect/>
          </a:stretch>
        </p:blipFill>
        <p:spPr bwMode="auto">
          <a:xfrm>
            <a:off x="5580112" y="2636912"/>
            <a:ext cx="1872208" cy="1800200"/>
          </a:xfrm>
          <a:prstGeom prst="rect">
            <a:avLst/>
          </a:prstGeom>
          <a:noFill/>
        </p:spPr>
      </p:pic>
      <p:pic>
        <p:nvPicPr>
          <p:cNvPr id="20486" name="Picture 6" descr="Развивающая игра «Назови одним словом» | МАМА И МАЛЫШ | Книжные стенды,  Цветы, Дошкольные проекты"/>
          <p:cNvPicPr>
            <a:picLocks noChangeAspect="1" noChangeArrowheads="1"/>
          </p:cNvPicPr>
          <p:nvPr/>
        </p:nvPicPr>
        <p:blipFill>
          <a:blip r:embed="rId4" cstate="print"/>
          <a:srcRect l="49689" t="65861" r="2396" b="1597"/>
          <a:stretch>
            <a:fillRect/>
          </a:stretch>
        </p:blipFill>
        <p:spPr bwMode="auto">
          <a:xfrm>
            <a:off x="5508104" y="4437112"/>
            <a:ext cx="1944216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Ювелир</a:t>
            </a:r>
            <a:endParaRPr lang="ru-RU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76872"/>
            <a:ext cx="4923013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539552" y="5949280"/>
            <a:ext cx="626293" cy="626293"/>
          </a:xfrm>
          <a:prstGeom prst="rect">
            <a:avLst/>
          </a:prstGeom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636912"/>
            <a:ext cx="2902624" cy="318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5652120" y="5877272"/>
            <a:ext cx="770309" cy="770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7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798168"/>
          </a:xfrm>
        </p:spPr>
        <p:txBody>
          <a:bodyPr>
            <a:normAutofit/>
          </a:bodyPr>
          <a:lstStyle/>
          <a:p>
            <a:r>
              <a:rPr lang="ru-RU" dirty="0" smtClean="0"/>
              <a:t>Чтение сказки П.П. Бажова «Малахитовая </a:t>
            </a:r>
            <a:r>
              <a:rPr lang="ru-RU" dirty="0" smtClean="0"/>
              <a:t>ш</a:t>
            </a:r>
            <a:r>
              <a:rPr lang="ru-RU" dirty="0" smtClean="0"/>
              <a:t>катулка»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www.youtube.com/watch?v=jvfcgBH_Gs0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920880" cy="519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</TotalTime>
  <Words>49</Words>
  <Application>Microsoft Office PowerPoint</Application>
  <PresentationFormat>Экран (4:3)</PresentationFormat>
  <Paragraphs>20</Paragraphs>
  <Slides>10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«Творческие профессии»</vt:lpstr>
      <vt:lpstr>Актёр</vt:lpstr>
      <vt:lpstr>Дирижёр</vt:lpstr>
      <vt:lpstr>Слайд 4</vt:lpstr>
      <vt:lpstr>Флорист</vt:lpstr>
      <vt:lpstr>Дидактическая игры «Назови цветок»</vt:lpstr>
      <vt:lpstr>Ювелир</vt:lpstr>
      <vt:lpstr>Чтение сказки П.П. Бажова «Малахитовая шкатулка»   https://www.youtube.com/watch?v=jvfcgBH_Gs0  </vt:lpstr>
      <vt:lpstr>Слайд 9</vt:lpstr>
      <vt:lpstr>Фотограф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«Творческие профессии»</dc:title>
  <dc:creator>Ирина</dc:creator>
  <cp:lastModifiedBy>Ирина</cp:lastModifiedBy>
  <cp:revision>19</cp:revision>
  <dcterms:created xsi:type="dcterms:W3CDTF">2022-12-03T16:57:50Z</dcterms:created>
  <dcterms:modified xsi:type="dcterms:W3CDTF">2022-12-03T17:48:12Z</dcterms:modified>
</cp:coreProperties>
</file>