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spkvegyzRo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6.png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52231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«Строительные профессии»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195572"/>
            <a:ext cx="11521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Маляр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2780928"/>
            <a:ext cx="115212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Плотник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3645024"/>
            <a:ext cx="136815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Сантехник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4581128"/>
            <a:ext cx="158417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Кровельщик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60232" y="5867980"/>
            <a:ext cx="144016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Электрик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71329"/>
            <a:ext cx="1008112" cy="10921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Плотник и молоток — Все для детского сада"/>
          <p:cNvPicPr>
            <a:picLocks noChangeAspect="1" noChangeArrowheads="1"/>
          </p:cNvPicPr>
          <p:nvPr/>
        </p:nvPicPr>
        <p:blipFill>
          <a:blip r:embed="rId3" cstate="print"/>
          <a:srcRect r="49916" b="11690"/>
          <a:stretch>
            <a:fillRect/>
          </a:stretch>
        </p:blipFill>
        <p:spPr bwMode="auto">
          <a:xfrm>
            <a:off x="1907704" y="1124744"/>
            <a:ext cx="1224136" cy="15243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Сантехник и кран — Все для детского сада"/>
          <p:cNvPicPr>
            <a:picLocks noChangeAspect="1" noChangeArrowheads="1"/>
          </p:cNvPicPr>
          <p:nvPr/>
        </p:nvPicPr>
        <p:blipFill>
          <a:blip r:embed="rId4" cstate="print"/>
          <a:srcRect t="4014" r="49916" b="13028"/>
          <a:stretch>
            <a:fillRect/>
          </a:stretch>
        </p:blipFill>
        <p:spPr bwMode="auto">
          <a:xfrm>
            <a:off x="3347864" y="1556792"/>
            <a:ext cx="1656184" cy="19374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780928"/>
            <a:ext cx="1633165" cy="16808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789040"/>
            <a:ext cx="1103188" cy="19116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маляр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3384376" cy="36664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628800"/>
            <a:ext cx="3888432" cy="368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67544" y="5445224"/>
            <a:ext cx="770309" cy="770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плотник</a:t>
            </a:r>
            <a:endParaRPr lang="ru-RU" dirty="0"/>
          </a:p>
        </p:txBody>
      </p:sp>
      <p:pic>
        <p:nvPicPr>
          <p:cNvPr id="3" name="Picture 4" descr="Плотник и молоток — Все для детского сада"/>
          <p:cNvPicPr>
            <a:picLocks noChangeAspect="1" noChangeArrowheads="1"/>
          </p:cNvPicPr>
          <p:nvPr/>
        </p:nvPicPr>
        <p:blipFill>
          <a:blip r:embed="rId3" cstate="print"/>
          <a:srcRect r="49916" b="11690"/>
          <a:stretch>
            <a:fillRect/>
          </a:stretch>
        </p:blipFill>
        <p:spPr bwMode="auto">
          <a:xfrm>
            <a:off x="611560" y="1844824"/>
            <a:ext cx="3312368" cy="4124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822871"/>
            <a:ext cx="3009376" cy="419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611560" y="6093296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621128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https://www.youtube.com/watch?v=HspkvegyzRo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перейдите по ссылке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сантехник</a:t>
            </a:r>
            <a:endParaRPr lang="ru-RU" dirty="0"/>
          </a:p>
        </p:txBody>
      </p:sp>
      <p:pic>
        <p:nvPicPr>
          <p:cNvPr id="3" name="Picture 6" descr="Сантехник и кран — Все для детского сада"/>
          <p:cNvPicPr>
            <a:picLocks noChangeAspect="1" noChangeArrowheads="1"/>
          </p:cNvPicPr>
          <p:nvPr/>
        </p:nvPicPr>
        <p:blipFill>
          <a:blip r:embed="rId4" cstate="print"/>
          <a:srcRect t="4014" r="49916" b="13028"/>
          <a:stretch>
            <a:fillRect/>
          </a:stretch>
        </p:blipFill>
        <p:spPr bwMode="auto">
          <a:xfrm>
            <a:off x="611560" y="1628800"/>
            <a:ext cx="3318175" cy="38816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484784"/>
            <a:ext cx="323848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611560" y="5733256"/>
            <a:ext cx="698301" cy="698301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7164288" y="5589240"/>
            <a:ext cx="842317" cy="842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42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кровельщик</a:t>
            </a:r>
            <a:endParaRPr lang="ru-RU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348880"/>
            <a:ext cx="3358232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611560" y="5877272"/>
            <a:ext cx="626294" cy="626294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4283968" y="5805264"/>
            <a:ext cx="554285" cy="5542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284984"/>
            <a:ext cx="3600400" cy="243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1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электрик</a:t>
            </a:r>
            <a:endParaRPr lang="ru-RU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2304256" cy="3992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63106"/>
            <a:ext cx="3024336" cy="445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3059832" y="5301208"/>
            <a:ext cx="554286" cy="55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338</TotalTime>
  <Words>17</Words>
  <Application>Microsoft Office PowerPoint</Application>
  <PresentationFormat>Экран (4:3)</PresentationFormat>
  <Paragraphs>12</Paragraphs>
  <Slides>7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«Строительные профессии»</vt:lpstr>
      <vt:lpstr>маляр</vt:lpstr>
      <vt:lpstr>плотник</vt:lpstr>
      <vt:lpstr>https://www.youtube.com/watch?v=HspkvegyzRo   перейдите по ссылке  </vt:lpstr>
      <vt:lpstr>сантехник</vt:lpstr>
      <vt:lpstr>кровельщик</vt:lpstr>
      <vt:lpstr>электрик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«Строительные профессии»</dc:title>
  <dc:creator>Ирина</dc:creator>
  <cp:lastModifiedBy>Ирина</cp:lastModifiedBy>
  <cp:revision>24</cp:revision>
  <dcterms:created xsi:type="dcterms:W3CDTF">2022-12-03T16:59:44Z</dcterms:created>
  <dcterms:modified xsi:type="dcterms:W3CDTF">2022-12-16T07:04:53Z</dcterms:modified>
</cp:coreProperties>
</file>