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«Сельскохозяйственные профессии»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4221088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Доярка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21297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Фермер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3212976"/>
            <a:ext cx="13681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Садовник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Ветеринар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6300028"/>
            <a:ext cx="15841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Тракторист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115319" cy="1923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Ветеринар рисунок для детей - 51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479" y="4365104"/>
            <a:ext cx="2238297" cy="179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628800"/>
            <a:ext cx="30861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052736"/>
            <a:ext cx="2340124" cy="2055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93096"/>
            <a:ext cx="2376264" cy="1882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Фермер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3802023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99992" y="4869160"/>
            <a:ext cx="626293" cy="6262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784" y="1844824"/>
            <a:ext cx="3744664" cy="293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100392" y="4149080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 </a:t>
            </a:r>
            <a:endParaRPr lang="ru-RU" dirty="0"/>
          </a:p>
        </p:txBody>
      </p:sp>
      <p:pic>
        <p:nvPicPr>
          <p:cNvPr id="3" name="Picture 4" descr="Ветеринар рисунок для детей - 51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3671623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283968" y="4581128"/>
            <a:ext cx="576064" cy="576064"/>
          </a:xfrm>
          <a:prstGeom prst="rect">
            <a:avLst/>
          </a:prstGeom>
        </p:spPr>
      </p:pic>
      <p:pic>
        <p:nvPicPr>
          <p:cNvPr id="5122" name="Picture 2" descr="Доктор Айболит аудиосказка. Слушать сказку онлай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908720"/>
            <a:ext cx="3347864" cy="4352223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7956376" y="5301208"/>
            <a:ext cx="482277" cy="482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3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Доярка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400994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788024" y="4653136"/>
            <a:ext cx="626293" cy="626293"/>
          </a:xfrm>
          <a:prstGeom prst="rect">
            <a:avLst/>
          </a:prstGeom>
        </p:spPr>
      </p:pic>
      <p:pic>
        <p:nvPicPr>
          <p:cNvPr id="4098" name="Picture 2" descr="Почему женщинам не рекомендуется пить коровье молоко? - Hi-News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348880"/>
            <a:ext cx="3600400" cy="2237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Садовник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5" y="1805359"/>
            <a:ext cx="3815609" cy="3351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572000" y="4509120"/>
            <a:ext cx="720080" cy="720080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836712"/>
            <a:ext cx="3096344" cy="443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Тракторист</a:t>
            </a: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399955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716016" y="4365104"/>
            <a:ext cx="914325" cy="9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«Кому, что нужно для работы?»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140087" cy="306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Почему женщинам не рекомендуется пить коровье молоко? - Hi-News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600400" cy="2237049"/>
          </a:xfrm>
          <a:prstGeom prst="rect">
            <a:avLst/>
          </a:prstGeom>
          <a:noFill/>
        </p:spPr>
      </p:pic>
      <p:pic>
        <p:nvPicPr>
          <p:cNvPr id="6" name="Picture 4" descr="Ветеринар рисунок для детей - 51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81128"/>
            <a:ext cx="2304256" cy="1852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861048"/>
            <a:ext cx="3600648" cy="28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132856"/>
            <a:ext cx="2232248" cy="1768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2843808" y="4005064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24</Words>
  <Application>Microsoft Office PowerPoint</Application>
  <PresentationFormat>Экран (4:3)</PresentationFormat>
  <Paragraphs>12</Paragraphs>
  <Slides>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«Сельскохозяйственные профессии» </vt:lpstr>
      <vt:lpstr>Фермер</vt:lpstr>
      <vt:lpstr>Ветеринар </vt:lpstr>
      <vt:lpstr>Доярка</vt:lpstr>
      <vt:lpstr>Садовник</vt:lpstr>
      <vt:lpstr>Тракторист</vt:lpstr>
      <vt:lpstr>Дидактическая игра «Кому, что нужно для работы?»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«Сельскохозяйственные профессии» </dc:title>
  <dc:creator>Ирина</dc:creator>
  <cp:lastModifiedBy>Ирина</cp:lastModifiedBy>
  <cp:revision>13</cp:revision>
  <dcterms:created xsi:type="dcterms:W3CDTF">2022-12-03T16:58:36Z</dcterms:created>
  <dcterms:modified xsi:type="dcterms:W3CDTF">2022-12-04T16:57:53Z</dcterms:modified>
</cp:coreProperties>
</file>