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8" r:id="rId3"/>
    <p:sldId id="300" r:id="rId4"/>
    <p:sldId id="301" r:id="rId5"/>
    <p:sldId id="303" r:id="rId6"/>
    <p:sldId id="318" r:id="rId7"/>
    <p:sldId id="319" r:id="rId8"/>
    <p:sldId id="320" r:id="rId9"/>
    <p:sldId id="321" r:id="rId10"/>
    <p:sldId id="322" r:id="rId11"/>
    <p:sldId id="324" r:id="rId12"/>
    <p:sldId id="323" r:id="rId13"/>
    <p:sldId id="308" r:id="rId14"/>
    <p:sldId id="325" r:id="rId15"/>
    <p:sldId id="326" r:id="rId16"/>
    <p:sldId id="307" r:id="rId17"/>
    <p:sldId id="299" r:id="rId18"/>
    <p:sldId id="31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B400289-BFAB-4BB3-8D66-BF27C77B4912}">
          <p14:sldIdLst>
            <p14:sldId id="277"/>
            <p14:sldId id="288"/>
            <p14:sldId id="300"/>
            <p14:sldId id="301"/>
            <p14:sldId id="303"/>
            <p14:sldId id="318"/>
            <p14:sldId id="319"/>
            <p14:sldId id="320"/>
            <p14:sldId id="321"/>
            <p14:sldId id="322"/>
            <p14:sldId id="324"/>
            <p14:sldId id="323"/>
            <p14:sldId id="308"/>
            <p14:sldId id="325"/>
            <p14:sldId id="326"/>
            <p14:sldId id="307"/>
            <p14:sldId id="299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lanmuradov7928@gmail.com" initials="r" lastIdx="2" clrIdx="0">
    <p:extLst>
      <p:ext uri="{19B8F6BF-5375-455C-9EA6-DF929625EA0E}">
        <p15:presenceInfo xmlns:p15="http://schemas.microsoft.com/office/powerpoint/2012/main" userId="ac282681150c5d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3T19:26:29.406" idx="2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1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8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6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1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7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7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8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1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5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4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B4603-BA14-4F05-945D-6FCF8DBCFA05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2DA0-3880-4B3F-8E11-866768BF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43408"/>
            <a:ext cx="917183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228394" y="188640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142658" y="1772816"/>
            <a:ext cx="6638464" cy="28789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0" cap="none" spc="50" normalizeH="0" baseline="0" noProof="0" dirty="0" smtClean="0">
              <a:ln w="11430"/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66596" y="6186983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8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2060848"/>
            <a:ext cx="68116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kern="0" cap="all" dirty="0" smtClean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28" y="-21901"/>
            <a:ext cx="8488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Муниципальное </a:t>
            </a:r>
            <a:r>
              <a:rPr lang="ru-RU" sz="2400" b="1" dirty="0" smtClean="0"/>
              <a:t>бюджетное </a:t>
            </a:r>
            <a:r>
              <a:rPr lang="ru-RU" sz="2400" b="1" dirty="0"/>
              <a:t>образовательное учреждение </a:t>
            </a:r>
            <a:r>
              <a:rPr lang="ru-RU" sz="2400" b="1" dirty="0" smtClean="0"/>
              <a:t>«Начальная школа – детский сад № 8» </a:t>
            </a:r>
            <a:r>
              <a:rPr lang="ru-RU" sz="2400" b="1" dirty="0"/>
              <a:t>города </a:t>
            </a:r>
            <a:r>
              <a:rPr lang="ru-RU" sz="2400" b="1" dirty="0" smtClean="0"/>
              <a:t>Белгород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4269" y="1747637"/>
            <a:ext cx="89923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ДОЛГОСРОЧНЫЙ </a:t>
            </a:r>
            <a:r>
              <a:rPr lang="ru-RU" sz="2800" b="1" dirty="0"/>
              <a:t>ПРОЕКТ</a:t>
            </a:r>
          </a:p>
          <a:p>
            <a:endParaRPr lang="ru-RU" sz="2400" b="1" dirty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 err="1" smtClean="0"/>
              <a:t>Эколята</a:t>
            </a:r>
            <a:r>
              <a:rPr lang="ru-RU" sz="2800" b="1" dirty="0" smtClean="0"/>
              <a:t>-дошколята»</a:t>
            </a:r>
            <a:endParaRPr lang="ru-RU" sz="2800" b="1" dirty="0"/>
          </a:p>
          <a:p>
            <a:pPr algn="ctr"/>
            <a:r>
              <a:rPr lang="ru-RU" sz="2400" b="1" dirty="0" smtClean="0"/>
              <a:t>(старшая группа № 1 «Звездочки")</a:t>
            </a:r>
            <a:endParaRPr lang="ru-RU" sz="2400" b="1" dirty="0"/>
          </a:p>
          <a:p>
            <a:pPr algn="ctr"/>
            <a:endParaRPr lang="ru-RU" sz="2400" b="1" dirty="0"/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                                                                        </a:t>
            </a:r>
            <a:r>
              <a:rPr lang="ru-RU" sz="2400" b="1" dirty="0" smtClean="0"/>
              <a:t>                  </a:t>
            </a:r>
            <a:r>
              <a:rPr lang="ru-RU" sz="2400" b="1" dirty="0"/>
              <a:t>Выполнили:</a:t>
            </a:r>
          </a:p>
          <a:p>
            <a:r>
              <a:rPr lang="ru-RU" sz="2400" b="1" dirty="0"/>
              <a:t>                                                                      </a:t>
            </a:r>
            <a:r>
              <a:rPr lang="ru-RU" sz="2400" b="1" dirty="0" smtClean="0"/>
              <a:t>                    </a:t>
            </a:r>
            <a:r>
              <a:rPr lang="ru-RU" sz="2400" b="1" dirty="0" smtClean="0"/>
              <a:t>Шаульская Н. Е.</a:t>
            </a:r>
          </a:p>
          <a:p>
            <a:r>
              <a:rPr lang="ru-RU" sz="2400" b="1" dirty="0" smtClean="0"/>
              <a:t>                                                                                          Азарова Ю. В.</a:t>
            </a:r>
          </a:p>
          <a:p>
            <a:pPr algn="ctr"/>
            <a:r>
              <a:rPr lang="ru-RU" sz="2400" b="1" dirty="0" smtClean="0"/>
              <a:t>Белгород 2022-2023 г</a:t>
            </a:r>
            <a:endParaRPr lang="ru-RU" sz="2400" b="1" dirty="0"/>
          </a:p>
        </p:txBody>
      </p:sp>
      <p:pic>
        <p:nvPicPr>
          <p:cNvPr id="2050" name="Picture 2" descr="МБДОУ д/с &quot;Ромаш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8" y="3579605"/>
            <a:ext cx="4986448" cy="25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16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фотографий детьми совместно с родителями «Сохраним это чудо – просит нас Умница!» (оригинальные фотографии природы родного края)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3" y="1347851"/>
            <a:ext cx="5030659" cy="50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16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фотографий детьми совместно с родителями «Сохраним это чудо – просит нас Умница!» (оригинальные фотографии природы родного края)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63" y="1993173"/>
            <a:ext cx="4869160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16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фотографий детьми совместно с родителями «Сохраним это чудо – просит нас Умница!» (оригинальные фотографии природы родного края)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909" y="1785406"/>
            <a:ext cx="4960866" cy="37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92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424" y="239936"/>
            <a:ext cx="511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Выпуск плаката «Елочка живи»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714" y="3773157"/>
            <a:ext cx="2627604" cy="3084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214" y="3732954"/>
            <a:ext cx="2688289" cy="33779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7" y="1340717"/>
            <a:ext cx="2928431" cy="39045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90" y="1312298"/>
            <a:ext cx="2949745" cy="393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92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424" y="239936"/>
            <a:ext cx="511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Выпуск плаката «Елочка живи»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714" y="3773157"/>
            <a:ext cx="2627604" cy="3084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214" y="3732954"/>
            <a:ext cx="2688289" cy="3377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3" y="1308483"/>
            <a:ext cx="2934091" cy="3912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77" y="1303786"/>
            <a:ext cx="3022101" cy="40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92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5924" y="248087"/>
            <a:ext cx="511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Выпуск плаката «Елочка живи»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714" y="3773157"/>
            <a:ext cx="2627604" cy="3084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214" y="3732954"/>
            <a:ext cx="2688289" cy="3377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9" y="1317644"/>
            <a:ext cx="2981622" cy="3975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21" y="1332665"/>
            <a:ext cx="2970356" cy="39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353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295662"/>
            <a:ext cx="58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Выпуск плаката «Елочка живи»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520" y="1393135"/>
            <a:ext cx="3393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Берегите елку,</a:t>
            </a:r>
          </a:p>
          <a:p>
            <a:r>
              <a:rPr lang="ru-RU" sz="2000" dirty="0"/>
              <a:t>Ведь она живая.</a:t>
            </a:r>
          </a:p>
          <a:p>
            <a:r>
              <a:rPr lang="ru-RU" sz="2000" dirty="0"/>
              <a:t>Не губите елку,</a:t>
            </a:r>
          </a:p>
          <a:p>
            <a:r>
              <a:rPr lang="ru-RU" sz="2000" dirty="0"/>
              <a:t>К празднику </a:t>
            </a:r>
            <a:r>
              <a:rPr lang="ru-RU" sz="2000" dirty="0" smtClean="0"/>
              <a:t>срубая!</a:t>
            </a:r>
            <a:endParaRPr lang="ru-RU" sz="2000" dirty="0"/>
          </a:p>
        </p:txBody>
      </p:sp>
      <p:pic>
        <p:nvPicPr>
          <p:cNvPr id="2050" name="Picture 2" descr="Деревья PNG фото, изображения деревьев в формате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8" y="2961647"/>
            <a:ext cx="2443373" cy="34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86" y="1363269"/>
            <a:ext cx="5240404" cy="39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95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7128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12093" y="5555934"/>
            <a:ext cx="3784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all" spc="0" normalizeH="0" baseline="0" noProof="0" dirty="0" smtClean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41490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628" y="4029931"/>
            <a:ext cx="4986960" cy="25788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0500" y="529548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Природу мы должны беречь</a:t>
            </a:r>
          </a:p>
          <a:p>
            <a:r>
              <a:rPr lang="ru-RU" sz="2000" b="1" dirty="0"/>
              <a:t>И не ломать деревьев ветки,</a:t>
            </a:r>
          </a:p>
          <a:p>
            <a:r>
              <a:rPr lang="ru-RU" sz="2000" b="1" dirty="0"/>
              <a:t>Не рвать цветы, костры не жечь</a:t>
            </a:r>
          </a:p>
          <a:p>
            <a:r>
              <a:rPr lang="ru-RU" sz="2000" b="1" dirty="0"/>
              <a:t>И на коре не ставить метки…</a:t>
            </a:r>
          </a:p>
          <a:p>
            <a:r>
              <a:rPr lang="ru-RU" sz="2000" b="1" dirty="0"/>
              <a:t>В контейнер мусорный сложи</a:t>
            </a:r>
          </a:p>
          <a:p>
            <a:r>
              <a:rPr lang="ru-RU" sz="2000" b="1" dirty="0"/>
              <a:t>Всё то, что в доме вам не нужно</a:t>
            </a:r>
          </a:p>
          <a:p>
            <a:r>
              <a:rPr lang="ru-RU" sz="2000" b="1" dirty="0"/>
              <a:t>Прекрасным миром дорожи,</a:t>
            </a:r>
          </a:p>
          <a:p>
            <a:r>
              <a:rPr lang="ru-RU" sz="2000" b="1" dirty="0"/>
              <a:t>Живите радостно и дружно…</a:t>
            </a:r>
          </a:p>
          <a:p>
            <a:r>
              <a:rPr lang="ru-RU" sz="2000" b="1" dirty="0"/>
              <a:t>Пусть будут чистыми пруды,</a:t>
            </a:r>
          </a:p>
          <a:p>
            <a:r>
              <a:rPr lang="ru-RU" sz="2000" b="1" dirty="0"/>
              <a:t>Пусть Гуси-лебеди летают!</a:t>
            </a:r>
          </a:p>
          <a:p>
            <a:r>
              <a:rPr lang="ru-RU" sz="2000" b="1" dirty="0"/>
              <a:t>Растут пусть Ивы у воды,</a:t>
            </a:r>
          </a:p>
          <a:p>
            <a:r>
              <a:rPr lang="ru-RU" sz="2000" b="1" dirty="0"/>
              <a:t>Пусть в небе звёздочки сверкают…</a:t>
            </a:r>
          </a:p>
          <a:p>
            <a:r>
              <a:rPr lang="ru-RU" sz="2000" b="1" dirty="0"/>
              <a:t>Пусть красота земли большой</a:t>
            </a:r>
          </a:p>
          <a:p>
            <a:r>
              <a:rPr lang="ru-RU" sz="2000" b="1" dirty="0"/>
              <a:t>Нам в жизни светлой помогает,</a:t>
            </a:r>
          </a:p>
          <a:p>
            <a:r>
              <a:rPr lang="ru-RU" sz="2000" b="1" dirty="0"/>
              <a:t>Пусть край любимый и родной</a:t>
            </a:r>
          </a:p>
          <a:p>
            <a:r>
              <a:rPr lang="ru-RU" sz="2000" b="1" dirty="0"/>
              <a:t>Поёт, под солнцем расцветает!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7096" y="1125578"/>
            <a:ext cx="47946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Берегите природу!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3416"/>
            <a:ext cx="11565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200" b="1" dirty="0" smtClean="0"/>
          </a:p>
          <a:p>
            <a:r>
              <a:rPr lang="ru-RU" sz="7200" b="1" dirty="0" smtClean="0"/>
              <a:t>Спасибо за внимание</a:t>
            </a:r>
            <a:endParaRPr lang="ru-RU" sz="7200" b="1" dirty="0"/>
          </a:p>
        </p:txBody>
      </p:sp>
      <p:pic>
        <p:nvPicPr>
          <p:cNvPr id="3074" name="Picture 2" descr="ДОШКОЛЬНОЕ ОТДЕЛЕНИЕ МАОУ &quot;СОШ №24 г. Челябинска&quot;: Эколята-дошколя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42" y="4133931"/>
            <a:ext cx="3688354" cy="20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1158" y="15974"/>
            <a:ext cx="89416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учебный год (ноябрь 2022г. – май 2023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воспитатели, родители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ребенка богатого внутреннего мира и системы ценностных отношений к природе, ее животному и растительному миру, развитие внутренней потребности любви к природе и, как следствие, бережного отношения к ней, воспитание у ребенка культуры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природолюбия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1158" y="188640"/>
            <a:ext cx="89416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социальная значимость проекта: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природе, её животному и растительному миру должно осуществляться постоянно, потому что формирование отношения к стране и государству, где живёт человек, начинается с детства. Изменение сознания ребёнка способно повлиять на характер его дальнейших взаимоотношений с окружающей природной средой. При этом надо отметить, что на детей сильнее действуют эмоции, личный опыт и авторитарный пример.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424940" y="2921349"/>
          <a:ext cx="6294120" cy="1871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0230">
                  <a:extLst>
                    <a:ext uri="{9D8B030D-6E8A-4147-A177-3AD203B41FA5}">
                      <a16:colId xmlns:a16="http://schemas.microsoft.com/office/drawing/2014/main" val="288386734"/>
                    </a:ext>
                  </a:extLst>
                </a:gridCol>
                <a:gridCol w="847090">
                  <a:extLst>
                    <a:ext uri="{9D8B030D-6E8A-4147-A177-3AD203B41FA5}">
                      <a16:colId xmlns:a16="http://schemas.microsoft.com/office/drawing/2014/main" val="348487387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30683477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Выставка осенних поделок из природного материала «Творчество Эколят»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Ноябрь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 г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Шаульскя Н. Е., Скрипник Ю. 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39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Выставка поделок из бросового материала «Вторая жизнь ненужным вещам»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Ноябрь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 г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Шаульскя Н. Е., Скрипник Ю. 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250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Создание альбома фотографий детьми совместно с родителями «Сохраним это чудо – просит нас Умница!» (оригинальные фотографии природы родного края)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Декабрь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 г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Шаульскя Н. Е., Скрипник Ю. 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490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Выпуск плаката «Елочка живи»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Декабрь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 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Шаульскя</a:t>
                      </a:r>
                      <a:r>
                        <a:rPr lang="ru-RU" sz="1200" dirty="0">
                          <a:effectLst/>
                        </a:rPr>
                        <a:t> Н. Е., </a:t>
                      </a:r>
                      <a:r>
                        <a:rPr lang="ru-RU" sz="1200" dirty="0" err="1">
                          <a:effectLst/>
                        </a:rPr>
                        <a:t>Скрипник</a:t>
                      </a:r>
                      <a:r>
                        <a:rPr lang="ru-RU" sz="1200" dirty="0">
                          <a:effectLst/>
                        </a:rPr>
                        <a:t> Ю. 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878371"/>
                  </a:ext>
                </a:extLst>
              </a:tr>
            </a:tbl>
          </a:graphicData>
        </a:graphic>
      </p:graphicFrame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 Реализация запланированных мероприятий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 – это малыши-жёлуди Шалун, Тихоня, Умница и их подружка Ёлочка. Они родились в лесу, знают про него всё. У них много друзей и знакомых. Конечно, как и все дети, они иногда любят пошалить. Они берегут и охраняют лес, заботятся о его обитателях. Они помогут детям ближе узнать природу, подружиться с ней и полюбить её.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первое полугодие было запланировано: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Детский сад № 88 - &quot;Эколята - дошколят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34" y="3770656"/>
            <a:ext cx="2626196" cy="30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92" y="2653892"/>
            <a:ext cx="6301628" cy="26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осенних поделок из природного материала «Творчество </a:t>
            </a:r>
            <a:r>
              <a:rPr lang="ru-RU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pc="50" dirty="0" smtClean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868363"/>
            <a:ext cx="50851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осенних поделок из природного материала «Творчество </a:t>
            </a:r>
            <a:r>
              <a:rPr lang="ru-RU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pc="50" dirty="0" smtClean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0" y="962882"/>
            <a:ext cx="4672888" cy="46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3721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осенних поделок из природного материала «Творчество </a:t>
            </a:r>
            <a:r>
              <a:rPr lang="ru-RU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pc="50" dirty="0" smtClean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319" y="1607280"/>
            <a:ext cx="4857920" cy="36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16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из бросового материала «Вторая жизнь ненужным вещам»</a:t>
            </a:r>
            <a:endParaRPr lang="ru-RU" spc="50" dirty="0" smtClean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4" y="917923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http://www.matrony.ru/wp-content/uploads/2014/05/1920x1080_raduga-babochki-zelen-skazochnyij-fo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5164" y="0"/>
            <a:ext cx="9409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3" y="5169966"/>
            <a:ext cx="4400296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191125"/>
            <a:ext cx="620376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09703"/>
            <a:ext cx="89416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фотографий детьми совместно с родителями «Сохраним это чудо – просит нас Умница!» (оригинальные фотографии природы родного края)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44" y="3851389"/>
            <a:ext cx="2328874" cy="2926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9" y="1423858"/>
            <a:ext cx="5030659" cy="50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643</Words>
  <Application>Microsoft Office PowerPoint</Application>
  <PresentationFormat>Экран (4:3)</PresentationFormat>
  <Paragraphs>157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HP</cp:lastModifiedBy>
  <cp:revision>124</cp:revision>
  <cp:lastPrinted>2018-08-28T11:34:30Z</cp:lastPrinted>
  <dcterms:created xsi:type="dcterms:W3CDTF">2017-08-25T11:08:48Z</dcterms:created>
  <dcterms:modified xsi:type="dcterms:W3CDTF">2023-01-10T20:35:28Z</dcterms:modified>
</cp:coreProperties>
</file>