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media8.wav" ContentType="audio/x-wav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media12.wav" ContentType="audio/x-wav"/>
  <Override PartName="/ppt/media/image13.png" ContentType="image/png"/>
  <Override PartName="/ppt/media/image14.jpeg" ContentType="image/jpeg"/>
  <Override PartName="/ppt/media/image15.png" ContentType="image/png"/>
  <Override PartName="/ppt/media/image16.jpeg" ContentType="image/jpeg"/>
  <Override PartName="/ppt/media/media17.wav" ContentType="audio/x-wav"/>
  <Override PartName="/ppt/media/image18.png" ContentType="image/png"/>
  <Override PartName="/ppt/media/image19.png" ContentType="image/png"/>
  <Override PartName="/ppt/media/media20.wav" ContentType="audio/x-wav"/>
  <Override PartName="/ppt/media/image21.png" ContentType="image/png"/>
  <Override PartName="/ppt/media/image22.png" ContentType="image/png"/>
  <Override PartName="/ppt/media/image23.png" ContentType="image/png"/>
  <Override PartName="/ppt/media/media24.wav" ContentType="audio/x-wav"/>
  <Override PartName="/ppt/media/image25.png" ContentType="image/png"/>
  <Override PartName="/ppt/media/image2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3055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305560" cy="1142640"/>
          </a:xfrm>
          <a:prstGeom prst="rect">
            <a:avLst/>
          </a:prstGeom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C9CEC027-AE20-4EED-A81F-8114478C82DC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18.1.23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F52F322-D1AB-48F9-A348-98BC1A97D799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audio" Target="../media/media8.wav"/><Relationship Id="rId3" Type="http://schemas.microsoft.com/office/2007/relationships/media" Target="../media/media8.wav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audio" Target="../media/media12.wav"/><Relationship Id="rId3" Type="http://schemas.microsoft.com/office/2007/relationships/media" Target="../media/media12.wav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audio" Target="../media/media17.wav"/><Relationship Id="rId4" Type="http://schemas.microsoft.com/office/2007/relationships/media" Target="../media/media17.wav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audio" Target="../media/media20.wav"/><Relationship Id="rId3" Type="http://schemas.microsoft.com/office/2007/relationships/media" Target="../media/media20.wav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audio" Target="../media/media24.wav"/><Relationship Id="rId3" Type="http://schemas.microsoft.com/office/2007/relationships/media" Target="../media/media24.wav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lx97nm_mPr8" TargetMode="External"/><Relationship Id="rId2" Type="http://schemas.openxmlformats.org/officeDocument/2006/relationships/hyperlink" Target="https://www.youtube.com/watch?v=lx97nm_mPr8" TargetMode="External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5000" spc="-1" strike="noStrike" u="sng">
                <a:solidFill>
                  <a:srgbClr val="04617b"/>
                </a:solidFill>
                <a:uFillTx/>
                <a:latin typeface="Calibri"/>
              </a:rPr>
              <a:t>«Морские профессии»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179640" y="6309360"/>
            <a:ext cx="1439640" cy="364680"/>
          </a:xfrm>
          <a:prstGeom prst="rect">
            <a:avLst/>
          </a:prstGeom>
          <a:ln>
            <a:solidFill>
              <a:srgbClr val="069ba2"/>
            </a:solidFill>
            <a:round/>
          </a:ln>
          <a:effectLst>
            <a:outerShdw algn="ctr" blurRad="5715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Кок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7020360" y="4437000"/>
            <a:ext cx="1439640" cy="364680"/>
          </a:xfrm>
          <a:prstGeom prst="rect">
            <a:avLst/>
          </a:prstGeom>
          <a:ln>
            <a:solidFill>
              <a:srgbClr val="069ba2"/>
            </a:solidFill>
            <a:round/>
          </a:ln>
          <a:effectLst>
            <a:outerShdw algn="ctr" blurRad="5715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Капитан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5148000" y="4869000"/>
            <a:ext cx="1439640" cy="364680"/>
          </a:xfrm>
          <a:prstGeom prst="rect">
            <a:avLst/>
          </a:prstGeom>
          <a:ln>
            <a:solidFill>
              <a:srgbClr val="069ba2"/>
            </a:solidFill>
            <a:round/>
          </a:ln>
          <a:effectLst>
            <a:outerShdw algn="ctr" blurRad="5715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Штурман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3492000" y="5301360"/>
            <a:ext cx="1439640" cy="364680"/>
          </a:xfrm>
          <a:prstGeom prst="rect">
            <a:avLst/>
          </a:prstGeom>
          <a:ln>
            <a:solidFill>
              <a:srgbClr val="069ba2"/>
            </a:solidFill>
            <a:round/>
          </a:ln>
          <a:effectLst>
            <a:outerShdw algn="ctr" blurRad="5715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Моряк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1835640" y="5805360"/>
            <a:ext cx="1439640" cy="364680"/>
          </a:xfrm>
          <a:prstGeom prst="rect">
            <a:avLst/>
          </a:prstGeom>
          <a:ln>
            <a:solidFill>
              <a:srgbClr val="069ba2"/>
            </a:solidFill>
            <a:round/>
          </a:ln>
          <a:effectLst>
            <a:outerShdw algn="ctr" blurRad="57150" dir="5400000" dist="38160" rotWithShape="0">
              <a:schemeClr val="phClr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Матрос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2" name="Picture 2" descr=""/>
          <p:cNvPicPr/>
          <p:nvPr/>
        </p:nvPicPr>
        <p:blipFill>
          <a:blip r:embed="rId1"/>
          <a:stretch/>
        </p:blipFill>
        <p:spPr>
          <a:xfrm>
            <a:off x="107640" y="3933000"/>
            <a:ext cx="1528920" cy="21430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53" name="Picture 3" descr=""/>
          <p:cNvPicPr/>
          <p:nvPr/>
        </p:nvPicPr>
        <p:blipFill>
          <a:blip r:embed="rId2"/>
          <a:stretch/>
        </p:blipFill>
        <p:spPr>
          <a:xfrm>
            <a:off x="1865160" y="3501000"/>
            <a:ext cx="1410480" cy="218520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54" name="Picture 4" descr=""/>
          <p:cNvPicPr/>
          <p:nvPr/>
        </p:nvPicPr>
        <p:blipFill>
          <a:blip r:embed="rId3"/>
          <a:stretch/>
        </p:blipFill>
        <p:spPr>
          <a:xfrm>
            <a:off x="5148000" y="2637000"/>
            <a:ext cx="1498320" cy="21272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55" name="Picture 5" descr=""/>
          <p:cNvPicPr/>
          <p:nvPr/>
        </p:nvPicPr>
        <p:blipFill>
          <a:blip r:embed="rId4"/>
          <a:stretch/>
        </p:blipFill>
        <p:spPr>
          <a:xfrm>
            <a:off x="3636000" y="2853000"/>
            <a:ext cx="1133280" cy="23140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56" name="Picture 6" descr=""/>
          <p:cNvPicPr/>
          <p:nvPr/>
        </p:nvPicPr>
        <p:blipFill>
          <a:blip r:embed="rId5"/>
          <a:stretch/>
        </p:blipFill>
        <p:spPr>
          <a:xfrm>
            <a:off x="6952320" y="2558160"/>
            <a:ext cx="1724040" cy="17344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Кок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58" name="Picture 2" descr=""/>
          <p:cNvPicPr/>
          <p:nvPr/>
        </p:nvPicPr>
        <p:blipFill>
          <a:blip r:embed="rId1"/>
          <a:stretch/>
        </p:blipFill>
        <p:spPr>
          <a:xfrm>
            <a:off x="539640" y="1938600"/>
            <a:ext cx="2952000" cy="41374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59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3636000" y="551736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60" name="Picture 2" descr=""/>
          <p:cNvPicPr/>
          <p:nvPr/>
        </p:nvPicPr>
        <p:blipFill>
          <a:blip r:embed="rId5"/>
          <a:srcRect l="15387" t="18701" r="11539" b="17843"/>
          <a:stretch/>
        </p:blipFill>
        <p:spPr>
          <a:xfrm>
            <a:off x="4500000" y="2519280"/>
            <a:ext cx="4032000" cy="35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3300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Матрос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62" name="Picture 3" descr=""/>
          <p:cNvPicPr/>
          <p:nvPr/>
        </p:nvPicPr>
        <p:blipFill>
          <a:blip r:embed="rId1"/>
          <a:stretch/>
        </p:blipFill>
        <p:spPr>
          <a:xfrm>
            <a:off x="611640" y="1989000"/>
            <a:ext cx="2736000" cy="423828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63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3564000" y="5517360"/>
            <a:ext cx="770040" cy="770040"/>
          </a:xfrm>
          <a:prstGeom prst="rect">
            <a:avLst/>
          </a:prstGeom>
          <a:ln>
            <a:noFill/>
          </a:ln>
        </p:spPr>
      </p:pic>
      <p:pic>
        <p:nvPicPr>
          <p:cNvPr id="64" name="Picture 2" descr=""/>
          <p:cNvPicPr/>
          <p:nvPr/>
        </p:nvPicPr>
        <p:blipFill>
          <a:blip r:embed="rId5"/>
          <a:srcRect l="15387" t="18701" r="11539" b="17843"/>
          <a:stretch/>
        </p:blipFill>
        <p:spPr>
          <a:xfrm>
            <a:off x="4500000" y="2519280"/>
            <a:ext cx="4032000" cy="35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restart="whenNotActive" nodeType="interactiveSeq" fill="hold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2" dur="1504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Моряк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66" name="Picture 5" descr=""/>
          <p:cNvPicPr/>
          <p:nvPr/>
        </p:nvPicPr>
        <p:blipFill>
          <a:blip r:embed="rId1"/>
          <a:stretch/>
        </p:blipFill>
        <p:spPr>
          <a:xfrm>
            <a:off x="611640" y="1989000"/>
            <a:ext cx="2182320" cy="445680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67" name="Picture 2" descr=""/>
          <p:cNvPicPr/>
          <p:nvPr/>
        </p:nvPicPr>
        <p:blipFill>
          <a:blip r:embed="rId2"/>
          <a:srcRect l="15387" t="18701" r="11539" b="17843"/>
          <a:stretch/>
        </p:blipFill>
        <p:spPr>
          <a:xfrm>
            <a:off x="4500000" y="2519280"/>
            <a:ext cx="4032000" cy="3501360"/>
          </a:xfrm>
          <a:prstGeom prst="rect">
            <a:avLst/>
          </a:prstGeom>
          <a:ln>
            <a:noFill/>
          </a:ln>
        </p:spPr>
      </p:pic>
      <p:pic>
        <p:nvPicPr>
          <p:cNvPr id="68" name="Picture 1" descr="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r:embed="rId4"/>
              </p:ext>
            </p:extLst>
          </p:nvPr>
        </p:nvPicPr>
        <p:blipFill>
          <a:blip r:embed="rId5"/>
        </p:blipFill>
        <p:spPr>
          <a:xfrm>
            <a:off x="2988000" y="5805360"/>
            <a:ext cx="626040" cy="62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restart="whenNotActive" nodeType="interactiveSeq" fill="hold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18" dur="4584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Штурман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70" name="Picture 4" descr=""/>
          <p:cNvPicPr/>
          <p:nvPr/>
        </p:nvPicPr>
        <p:blipFill>
          <a:blip r:embed="rId1"/>
          <a:stretch/>
        </p:blipFill>
        <p:spPr>
          <a:xfrm>
            <a:off x="539640" y="1917000"/>
            <a:ext cx="3312000" cy="470196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71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3996000" y="5877360"/>
            <a:ext cx="626040" cy="626040"/>
          </a:xfrm>
          <a:prstGeom prst="rect">
            <a:avLst/>
          </a:prstGeom>
          <a:ln>
            <a:noFill/>
          </a:ln>
        </p:spPr>
      </p:pic>
      <p:pic>
        <p:nvPicPr>
          <p:cNvPr id="72" name="Picture 1" descr=""/>
          <p:cNvPicPr/>
          <p:nvPr/>
        </p:nvPicPr>
        <p:blipFill>
          <a:blip r:embed="rId5"/>
          <a:stretch/>
        </p:blipFill>
        <p:spPr>
          <a:xfrm>
            <a:off x="4284000" y="2133000"/>
            <a:ext cx="4506480" cy="3572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restart="whenNotActive" nodeType="interactiveSeq" fill="hold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24" dur="3374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704160"/>
            <a:ext cx="8305560" cy="1142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Капитан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74" name="Picture 6" descr=""/>
          <p:cNvPicPr/>
          <p:nvPr/>
        </p:nvPicPr>
        <p:blipFill>
          <a:blip r:embed="rId1"/>
          <a:stretch/>
        </p:blipFill>
        <p:spPr>
          <a:xfrm>
            <a:off x="539640" y="1989000"/>
            <a:ext cx="3870720" cy="389484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75" name="Picture 1" descr="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r:embed="rId3"/>
              </p:ext>
            </p:extLst>
          </p:nvPr>
        </p:nvPicPr>
        <p:blipFill>
          <a:blip r:embed="rId4"/>
        </p:blipFill>
        <p:spPr>
          <a:xfrm>
            <a:off x="4572000" y="5301360"/>
            <a:ext cx="554040" cy="554040"/>
          </a:xfrm>
          <a:prstGeom prst="rect">
            <a:avLst/>
          </a:prstGeom>
          <a:ln>
            <a:noFill/>
          </a:ln>
        </p:spPr>
      </p:pic>
      <p:pic>
        <p:nvPicPr>
          <p:cNvPr id="76" name="Picture 2" descr=""/>
          <p:cNvPicPr/>
          <p:nvPr/>
        </p:nvPicPr>
        <p:blipFill>
          <a:blip r:embed="rId5"/>
          <a:srcRect l="15387" t="18701" r="11539" b="17843"/>
          <a:stretch/>
        </p:blipFill>
        <p:spPr>
          <a:xfrm>
            <a:off x="5161320" y="2565000"/>
            <a:ext cx="3731040" cy="32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restart="whenNotActive" nodeType="interactiveSeq" fill="hold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30" dur="4784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848160"/>
            <a:ext cx="8305560" cy="47408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>
            <a:norm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Отгадай загадки  </a:t>
            </a:r>
            <a:br/>
            <a:br/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 </a:t>
            </a:r>
            <a:r>
              <a:rPr b="0" lang="ru-RU" sz="5000" spc="-1" strike="noStrike" u="sng">
                <a:solidFill>
                  <a:srgbClr val="e2d700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ru-RU" sz="5000" spc="-1" strike="noStrike" u="sng">
                <a:solidFill>
                  <a:srgbClr val="e2d700"/>
                </a:solidFill>
                <a:uFillTx/>
                <a:latin typeface="Calibri"/>
                <a:hlinkClick r:id="rId2"/>
              </a:rPr>
              <a:t>www.youtube.com/watch?v=lx97nm_mPr8</a:t>
            </a:r>
            <a:br/>
            <a:br/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Application>LibreOffice/6.2.1.2$Windows_x86 LibreOffice_project/7bcb35dc3024a62dea0caee87020152d1ee96e71</Application>
  <Words>16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2022-12-03T16:58:13Z</dcterms:created>
  <dc:creator>Ирина</dc:creator>
  <dc:description/>
  <dc:language>ru-RU</dc:language>
  <cp:lastModifiedBy/>
  <dcterms:modified xsi:type="dcterms:W3CDTF">2023-01-18T17:38:41Z</dcterms:modified>
  <cp:revision>12</cp:revision>
  <dc:subject/>
  <dc:title>«Морские профессии»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5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